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 showGuides="1">
      <p:cViewPr varScale="1">
        <p:scale>
          <a:sx n="194" d="100"/>
          <a:sy n="194" d="100"/>
        </p:scale>
        <p:origin x="208" y="6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DF8926-08F9-2649-B7FB-9889609AD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EEDF08E-9DD6-5447-A49A-F8575188A5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7F8EB9-2936-124C-96E9-23DC51B7C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550CA0B-A27A-F34A-A60F-C1801B14D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22D6DC1-81F7-3C41-8537-6F92C871F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830746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8D73836-F829-694F-86B5-22881617D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C7056539-3C7F-AA49-8F23-AF55B0F049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AAF488C-2397-F24D-AC42-AA895E00B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B514552-A2DC-4A48-9F0B-B7DA9156D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7237D80-A6A3-5849-B61B-09AC946AE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95047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C339501C-144B-7C48-85A3-9AC919A3BE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4C7CC78-4AE9-0047-9E3D-E83B4B30D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54ED99A-84DE-B84B-BBCF-6EC5A9381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10D7FBA-C87E-AC4A-A006-96F54C3D5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C8ABA04-26F3-F647-969F-1843456FD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59278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002C410-75C2-1943-A7D0-74E270585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628F64A-9D77-BD44-8761-CEDF63961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F793B83-E30D-EF43-A9F5-85A955515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D299D24-4C71-3B4D-90A0-BE2A827EA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845F037-3C31-7646-8BFC-86402077E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71614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4579ABA-4761-8B4A-9734-9A524911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E1E3B38-B5D1-924F-BE3F-81C15D943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7C36BF8-E730-C647-973B-876D9371E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A031D4B-0833-E94C-B4E9-FAD385263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0923BCC-04E3-E048-B88F-8F79EFA68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113331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95E5D77-4AA3-BE48-800D-3E4D37E1F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0C7C487-C3D3-4E4E-848A-94C8D9DDDF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F0CF78A-9298-844F-8438-5A52D2E121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D6F1757-72A2-1B42-90D4-C7FC9D0E2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4753EFF2-2947-FE41-AC46-499E842BD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F60BFD2-76AA-7F4E-B9F0-CA67DBD66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74488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C80E25D-DE53-8B4E-ABE5-C385ECB1D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FD25BBC-0748-B346-A08C-1BA390D6AA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0ADEC8A-4A9A-2D40-8C84-4EF7E940B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D90321B-A90A-5146-92E5-B3F3E4F377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47896CFE-1695-8D4E-B606-398FC83A88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2D875E23-3352-D946-97EE-71A694B13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B66413B-F2FE-2346-948F-BECC4781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153E89CF-47E2-104C-9FF4-221F23697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705672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2F9A183-1C90-FD48-8A5C-45CDD1F88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3F35BEA-8D43-F74D-AA10-B6A2807CA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85514E7-0314-6047-BBFE-18454081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DA5E362-0A2B-784F-AD99-2E826D194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11839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736DEED9-2DE2-5A45-8255-287EFEED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FB24C5CB-D802-5245-906A-2130991B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284740D-484A-DA40-B89C-65B7D4341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30382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472ADA6-A508-3840-9A48-2CCCCB39F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0619B7D-F06D-BB4D-9E5B-AB5B5A7D0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2376651-7425-7A45-AB33-CDC97C41E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9980B15-90F2-5346-861A-C149027AA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28E26B1-8DE8-DF46-9A61-8A02B1FD3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974C368-6B9B-0F41-88AF-1FFD7EA72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415340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4BC3F1-3F4A-7A4A-A089-48322738B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AF239BB-7160-634E-9325-5290E368C1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30AC7A5-023E-3C42-8CAC-8E95A30AD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7C00D94-B55E-DB4A-8B79-E9F0BB25A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20CE62D-8DC5-EE4F-8EE6-5917EC2F7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958D2C9-574D-054B-BBCC-97EAA0995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81736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39C551B5-E103-E649-BA7C-C7AC2CA93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46D8670-E3A1-1E48-90DD-D493FF938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318E1FA-4312-F64E-9AE4-420247612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A12AE-C4AA-534A-ADC8-B907EC0FAD18}" type="datetimeFigureOut">
              <a:rPr kumimoji="1" lang="zh-TW" altLang="en-US" smtClean="0"/>
              <a:t>2022/8/26</a:t>
            </a:fld>
            <a:endParaRPr kumimoji="1"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185D715-5DE0-5546-BC67-0922E2AA5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DB823A9-E3D2-F14A-B3BA-AFC574B91F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0476-69C9-6849-8DF4-B83FB54CB5E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94578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 descr="一張含有 白色 的圖片&#10;&#10;自動產生的描述">
            <a:extLst>
              <a:ext uri="{FF2B5EF4-FFF2-40B4-BE49-F238E27FC236}">
                <a16:creationId xmlns:a16="http://schemas.microsoft.com/office/drawing/2014/main" id="{91246019-A3E3-9645-A195-A304DF93F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28" y="1500585"/>
            <a:ext cx="5268929" cy="3789577"/>
          </a:xfrm>
          <a:prstGeom prst="rect">
            <a:avLst/>
          </a:prstGeom>
        </p:spPr>
      </p:pic>
      <p:pic>
        <p:nvPicPr>
          <p:cNvPr id="7" name="圖片 6" descr="一張含有 文字, 室外 的圖片&#10;&#10;自動產生的描述">
            <a:extLst>
              <a:ext uri="{FF2B5EF4-FFF2-40B4-BE49-F238E27FC236}">
                <a16:creationId xmlns:a16="http://schemas.microsoft.com/office/drawing/2014/main" id="{D5DDAB5C-002D-ED4F-897F-9C5FC3153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9083" y="1992605"/>
            <a:ext cx="5617248" cy="3106787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5780AED2-2C69-9641-B8D6-B96F2FCFABBB}"/>
              </a:ext>
            </a:extLst>
          </p:cNvPr>
          <p:cNvSpPr txBox="1"/>
          <p:nvPr/>
        </p:nvSpPr>
        <p:spPr>
          <a:xfrm>
            <a:off x="4553611" y="1500585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err="1"/>
              <a:t>ApoM</a:t>
            </a:r>
            <a:r>
              <a:rPr kumimoji="1" lang="en-US" altLang="zh-TW" dirty="0"/>
              <a:t> Blot</a:t>
            </a:r>
            <a:endParaRPr kumimoji="1" lang="zh-TW" altLang="en-US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E9FB333-EE20-7B4A-A008-276DEBBE3C53}"/>
              </a:ext>
            </a:extLst>
          </p:cNvPr>
          <p:cNvSpPr txBox="1"/>
          <p:nvPr/>
        </p:nvSpPr>
        <p:spPr>
          <a:xfrm>
            <a:off x="10019805" y="1558098"/>
            <a:ext cx="970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dirty="0"/>
              <a:t>Ctrl</a:t>
            </a:r>
            <a:endParaRPr kumimoji="1" lang="zh-TW" altLang="en-US" dirty="0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C663703-BE23-E749-ACF5-BBCEBB83A370}"/>
              </a:ext>
            </a:extLst>
          </p:cNvPr>
          <p:cNvSpPr txBox="1"/>
          <p:nvPr/>
        </p:nvSpPr>
        <p:spPr>
          <a:xfrm>
            <a:off x="11102276" y="1284684"/>
            <a:ext cx="905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i="1" dirty="0"/>
              <a:t>Sptlc1</a:t>
            </a:r>
          </a:p>
          <a:p>
            <a:pPr algn="ctr"/>
            <a:r>
              <a:rPr kumimoji="1" lang="en-US" altLang="zh-TW" dirty="0"/>
              <a:t>ECKO</a:t>
            </a:r>
            <a:endParaRPr kumimoji="1" lang="zh-TW" altLang="en-US" dirty="0"/>
          </a:p>
        </p:txBody>
      </p: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0502CC43-E4C2-5247-93B8-FCDC5297149E}"/>
              </a:ext>
            </a:extLst>
          </p:cNvPr>
          <p:cNvCxnSpPr>
            <a:cxnSpLocks/>
          </p:cNvCxnSpPr>
          <p:nvPr/>
        </p:nvCxnSpPr>
        <p:spPr>
          <a:xfrm>
            <a:off x="10045417" y="5149088"/>
            <a:ext cx="20909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1292738A-D310-8343-BC87-254028F0049D}"/>
              </a:ext>
            </a:extLst>
          </p:cNvPr>
          <p:cNvCxnSpPr>
            <a:cxnSpLocks/>
          </p:cNvCxnSpPr>
          <p:nvPr/>
        </p:nvCxnSpPr>
        <p:spPr>
          <a:xfrm>
            <a:off x="6946467" y="5149088"/>
            <a:ext cx="2018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0BC74971-AE74-434E-B4D2-695B37B2C38C}"/>
              </a:ext>
            </a:extLst>
          </p:cNvPr>
          <p:cNvCxnSpPr>
            <a:cxnSpLocks/>
          </p:cNvCxnSpPr>
          <p:nvPr/>
        </p:nvCxnSpPr>
        <p:spPr>
          <a:xfrm>
            <a:off x="6876892" y="1952849"/>
            <a:ext cx="9054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58F59C68-7843-3E41-946D-D1CEB0A87345}"/>
              </a:ext>
            </a:extLst>
          </p:cNvPr>
          <p:cNvCxnSpPr>
            <a:cxnSpLocks/>
          </p:cNvCxnSpPr>
          <p:nvPr/>
        </p:nvCxnSpPr>
        <p:spPr>
          <a:xfrm>
            <a:off x="7893996" y="1951002"/>
            <a:ext cx="9054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DA2D715F-B1FD-1043-BD01-290ED33DAEE5}"/>
              </a:ext>
            </a:extLst>
          </p:cNvPr>
          <p:cNvCxnSpPr>
            <a:cxnSpLocks/>
          </p:cNvCxnSpPr>
          <p:nvPr/>
        </p:nvCxnSpPr>
        <p:spPr>
          <a:xfrm>
            <a:off x="10045417" y="1927430"/>
            <a:ext cx="9054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6ABDCF3E-FD56-5645-8570-95B9DA427FB2}"/>
              </a:ext>
            </a:extLst>
          </p:cNvPr>
          <p:cNvCxnSpPr>
            <a:cxnSpLocks/>
          </p:cNvCxnSpPr>
          <p:nvPr/>
        </p:nvCxnSpPr>
        <p:spPr>
          <a:xfrm>
            <a:off x="11102277" y="1927430"/>
            <a:ext cx="9054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9BDCF45B-EFCD-334E-AE1D-8D0DC433CEFB}"/>
              </a:ext>
            </a:extLst>
          </p:cNvPr>
          <p:cNvSpPr txBox="1"/>
          <p:nvPr/>
        </p:nvSpPr>
        <p:spPr>
          <a:xfrm>
            <a:off x="6851353" y="1581560"/>
            <a:ext cx="970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dirty="0"/>
              <a:t>Ctrl</a:t>
            </a:r>
            <a:endParaRPr kumimoji="1" lang="zh-TW" altLang="en-US" dirty="0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552126C-0BAC-8741-8F46-0791FC8F2182}"/>
              </a:ext>
            </a:extLst>
          </p:cNvPr>
          <p:cNvSpPr txBox="1"/>
          <p:nvPr/>
        </p:nvSpPr>
        <p:spPr>
          <a:xfrm>
            <a:off x="7893996" y="1321426"/>
            <a:ext cx="890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i="1" dirty="0"/>
              <a:t>Sptlc1</a:t>
            </a:r>
          </a:p>
          <a:p>
            <a:pPr algn="ctr"/>
            <a:r>
              <a:rPr kumimoji="1" lang="en-US" altLang="zh-TW" dirty="0"/>
              <a:t>ECKO</a:t>
            </a:r>
            <a:endParaRPr kumimoji="1" lang="zh-TW" altLang="en-US" dirty="0"/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FA52B876-0656-B340-9D88-0B7DB956357A}"/>
              </a:ext>
            </a:extLst>
          </p:cNvPr>
          <p:cNvSpPr txBox="1"/>
          <p:nvPr/>
        </p:nvSpPr>
        <p:spPr>
          <a:xfrm>
            <a:off x="6936600" y="5290162"/>
            <a:ext cx="2028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dirty="0"/>
              <a:t>HDL Fraction</a:t>
            </a:r>
            <a:endParaRPr kumimoji="1" lang="zh-TW" altLang="en-US" dirty="0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59925806-7282-384C-9D63-056F87CDDBEC}"/>
              </a:ext>
            </a:extLst>
          </p:cNvPr>
          <p:cNvSpPr txBox="1"/>
          <p:nvPr/>
        </p:nvSpPr>
        <p:spPr>
          <a:xfrm>
            <a:off x="10076626" y="5151663"/>
            <a:ext cx="2028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dirty="0"/>
              <a:t>Lipoprotein Free Fraction</a:t>
            </a:r>
            <a:endParaRPr kumimoji="1" lang="zh-TW" altLang="en-US" dirty="0"/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C89BF2F-B3AF-3245-8A85-6AD7D82DD739}"/>
              </a:ext>
            </a:extLst>
          </p:cNvPr>
          <p:cNvSpPr txBox="1"/>
          <p:nvPr/>
        </p:nvSpPr>
        <p:spPr>
          <a:xfrm>
            <a:off x="5802085" y="2345635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70kDa</a:t>
            </a:r>
            <a:endParaRPr kumimoji="1" lang="zh-TW" altLang="en-US" dirty="0"/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A86E37DF-311C-B94E-8BF4-B383FB440907}"/>
              </a:ext>
            </a:extLst>
          </p:cNvPr>
          <p:cNvSpPr txBox="1"/>
          <p:nvPr/>
        </p:nvSpPr>
        <p:spPr>
          <a:xfrm>
            <a:off x="5795688" y="2591891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55kDa</a:t>
            </a:r>
            <a:endParaRPr kumimoji="1" lang="zh-TW" altLang="en-US" dirty="0"/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BDBD2A60-07DC-3F47-A787-81A5A4A9843D}"/>
              </a:ext>
            </a:extLst>
          </p:cNvPr>
          <p:cNvSpPr txBox="1"/>
          <p:nvPr/>
        </p:nvSpPr>
        <p:spPr>
          <a:xfrm>
            <a:off x="5802085" y="3067997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35kDa</a:t>
            </a:r>
            <a:endParaRPr kumimoji="1"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D5C90C4E-B638-724F-B12E-B1E0B2090523}"/>
              </a:ext>
            </a:extLst>
          </p:cNvPr>
          <p:cNvSpPr txBox="1"/>
          <p:nvPr/>
        </p:nvSpPr>
        <p:spPr>
          <a:xfrm>
            <a:off x="5795687" y="3462177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25kDa</a:t>
            </a:r>
            <a:endParaRPr kumimoji="1" lang="zh-TW" altLang="en-US" dirty="0"/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9B52AD0-090D-0344-81DE-576984D24711}"/>
              </a:ext>
            </a:extLst>
          </p:cNvPr>
          <p:cNvSpPr txBox="1"/>
          <p:nvPr/>
        </p:nvSpPr>
        <p:spPr>
          <a:xfrm>
            <a:off x="5802085" y="4332463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15kDa</a:t>
            </a:r>
            <a:endParaRPr kumimoji="1" lang="zh-TW" altLang="en-US" dirty="0"/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AAAC1196-DB4D-9841-9AD2-46F7AF0D62D4}"/>
              </a:ext>
            </a:extLst>
          </p:cNvPr>
          <p:cNvSpPr txBox="1"/>
          <p:nvPr/>
        </p:nvSpPr>
        <p:spPr>
          <a:xfrm>
            <a:off x="5802085" y="4769815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10kDa</a:t>
            </a:r>
            <a:endParaRPr kumimoji="1" lang="zh-TW" altLang="en-US" dirty="0"/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5366B65-B001-404B-ADA9-BDC6DD89C3CA}"/>
              </a:ext>
            </a:extLst>
          </p:cNvPr>
          <p:cNvSpPr txBox="1"/>
          <p:nvPr/>
        </p:nvSpPr>
        <p:spPr>
          <a:xfrm>
            <a:off x="5686357" y="2111273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100kDa</a:t>
            </a:r>
            <a:endParaRPr kumimoji="1" lang="zh-TW" altLang="en-US" dirty="0"/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3A559DEC-206A-824B-9307-EF36F13CC488}"/>
              </a:ext>
            </a:extLst>
          </p:cNvPr>
          <p:cNvSpPr txBox="1"/>
          <p:nvPr/>
        </p:nvSpPr>
        <p:spPr>
          <a:xfrm>
            <a:off x="5681679" y="1946785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130kDa</a:t>
            </a:r>
            <a:endParaRPr kumimoji="1" lang="zh-TW" altLang="en-US" dirty="0"/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F25AEFC-F4E5-B44E-8D26-6EF3AE40B447}"/>
              </a:ext>
            </a:extLst>
          </p:cNvPr>
          <p:cNvSpPr txBox="1"/>
          <p:nvPr/>
        </p:nvSpPr>
        <p:spPr>
          <a:xfrm>
            <a:off x="795128" y="53673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</a:t>
            </a:r>
            <a:endParaRPr kumimoji="1" lang="zh-TW" altLang="en-US" dirty="0"/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EFE81A9-B57C-7C4A-A7BE-74DF6E9839E2}"/>
              </a:ext>
            </a:extLst>
          </p:cNvPr>
          <p:cNvSpPr txBox="1"/>
          <p:nvPr/>
        </p:nvSpPr>
        <p:spPr>
          <a:xfrm>
            <a:off x="1176167" y="536572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0.5</a:t>
            </a:r>
            <a:endParaRPr kumimoji="1" lang="zh-TW" altLang="en-US" dirty="0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8128FC2-B99A-CF45-931B-4D40582B3AA7}"/>
              </a:ext>
            </a:extLst>
          </p:cNvPr>
          <p:cNvSpPr txBox="1"/>
          <p:nvPr/>
        </p:nvSpPr>
        <p:spPr>
          <a:xfrm>
            <a:off x="1614650" y="536735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0.25</a:t>
            </a:r>
            <a:endParaRPr kumimoji="1" lang="zh-TW" altLang="en-US" dirty="0"/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5116796A-357D-5146-AD98-E0BC9FE5A1EC}"/>
              </a:ext>
            </a:extLst>
          </p:cNvPr>
          <p:cNvSpPr txBox="1"/>
          <p:nvPr/>
        </p:nvSpPr>
        <p:spPr>
          <a:xfrm>
            <a:off x="2091062" y="536572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0.125</a:t>
            </a:r>
            <a:endParaRPr kumimoji="1" lang="zh-TW" altLang="en-US" dirty="0"/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A1EF1546-6AD2-EA40-981D-7EFD70DCA809}"/>
              </a:ext>
            </a:extLst>
          </p:cNvPr>
          <p:cNvSpPr txBox="1"/>
          <p:nvPr/>
        </p:nvSpPr>
        <p:spPr>
          <a:xfrm>
            <a:off x="3337960" y="53588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</a:t>
            </a:r>
            <a:endParaRPr kumimoji="1" lang="zh-TW" altLang="en-US" dirty="0"/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F9E38F66-4F68-F146-8844-1695D8C5F256}"/>
              </a:ext>
            </a:extLst>
          </p:cNvPr>
          <p:cNvSpPr txBox="1"/>
          <p:nvPr/>
        </p:nvSpPr>
        <p:spPr>
          <a:xfrm>
            <a:off x="3718999" y="535718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0.5</a:t>
            </a:r>
            <a:endParaRPr kumimoji="1" lang="zh-TW" altLang="en-US" dirty="0"/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ADC02DC-7B14-C742-8E3A-FE448883A9B1}"/>
              </a:ext>
            </a:extLst>
          </p:cNvPr>
          <p:cNvSpPr txBox="1"/>
          <p:nvPr/>
        </p:nvSpPr>
        <p:spPr>
          <a:xfrm>
            <a:off x="4157482" y="535882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0.25</a:t>
            </a:r>
            <a:endParaRPr kumimoji="1" lang="zh-TW" altLang="en-US" dirty="0"/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7ECF0F54-3F05-3F48-91E2-1550FD84093F}"/>
              </a:ext>
            </a:extLst>
          </p:cNvPr>
          <p:cNvSpPr txBox="1"/>
          <p:nvPr/>
        </p:nvSpPr>
        <p:spPr>
          <a:xfrm>
            <a:off x="4633894" y="535718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0.125</a:t>
            </a:r>
            <a:endParaRPr kumimoji="1" lang="zh-TW" altLang="en-US" dirty="0"/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F0CF182-2AF3-EF4E-90AF-762B08F38B01}"/>
              </a:ext>
            </a:extLst>
          </p:cNvPr>
          <p:cNvSpPr txBox="1"/>
          <p:nvPr/>
        </p:nvSpPr>
        <p:spPr>
          <a:xfrm>
            <a:off x="6307" y="5199456"/>
            <a:ext cx="7745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TW" sz="1400" dirty="0"/>
              <a:t>Amount</a:t>
            </a:r>
          </a:p>
          <a:p>
            <a:pPr algn="ctr"/>
            <a:r>
              <a:rPr kumimoji="1" lang="en-US" altLang="zh-TW" sz="1400" dirty="0"/>
              <a:t>load</a:t>
            </a:r>
          </a:p>
          <a:p>
            <a:pPr algn="ctr"/>
            <a:r>
              <a:rPr kumimoji="1" lang="en-US" altLang="zh-TW" sz="1400" dirty="0"/>
              <a:t>(</a:t>
            </a:r>
            <a:r>
              <a:rPr kumimoji="1" lang="en-US" altLang="zh-TW" sz="1400" dirty="0">
                <a:latin typeface="Symbol" pitchFamily="2" charset="2"/>
              </a:rPr>
              <a:t>m</a:t>
            </a:r>
            <a:r>
              <a:rPr kumimoji="1" lang="en-US" altLang="zh-TW" sz="1400" dirty="0"/>
              <a:t>L)</a:t>
            </a:r>
            <a:endParaRPr kumimoji="1" lang="zh-TW" altLang="en-US" sz="1400" dirty="0"/>
          </a:p>
        </p:txBody>
      </p:sp>
      <p:cxnSp>
        <p:nvCxnSpPr>
          <p:cNvPr id="47" name="直線接點 46">
            <a:extLst>
              <a:ext uri="{FF2B5EF4-FFF2-40B4-BE49-F238E27FC236}">
                <a16:creationId xmlns:a16="http://schemas.microsoft.com/office/drawing/2014/main" id="{8612B11B-2FC6-6040-B85E-95C65CA4F62A}"/>
              </a:ext>
            </a:extLst>
          </p:cNvPr>
          <p:cNvCxnSpPr>
            <a:cxnSpLocks/>
          </p:cNvCxnSpPr>
          <p:nvPr/>
        </p:nvCxnSpPr>
        <p:spPr>
          <a:xfrm>
            <a:off x="745563" y="1408485"/>
            <a:ext cx="20559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>
            <a:extLst>
              <a:ext uri="{FF2B5EF4-FFF2-40B4-BE49-F238E27FC236}">
                <a16:creationId xmlns:a16="http://schemas.microsoft.com/office/drawing/2014/main" id="{D6CC6EF1-B388-3842-9916-A0DC0ED43F49}"/>
              </a:ext>
            </a:extLst>
          </p:cNvPr>
          <p:cNvCxnSpPr>
            <a:cxnSpLocks/>
          </p:cNvCxnSpPr>
          <p:nvPr/>
        </p:nvCxnSpPr>
        <p:spPr>
          <a:xfrm>
            <a:off x="3336839" y="1399712"/>
            <a:ext cx="1891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ED94B329-3DB6-0D4D-B2D4-101F0004A6F8}"/>
              </a:ext>
            </a:extLst>
          </p:cNvPr>
          <p:cNvSpPr txBox="1"/>
          <p:nvPr/>
        </p:nvSpPr>
        <p:spPr>
          <a:xfrm>
            <a:off x="762496" y="1045472"/>
            <a:ext cx="203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dirty="0"/>
              <a:t>Ctrl</a:t>
            </a:r>
            <a:endParaRPr kumimoji="1" lang="zh-TW" altLang="en-US" dirty="0"/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82B9B378-A839-964F-B2A2-19AC05E9A6EE}"/>
              </a:ext>
            </a:extLst>
          </p:cNvPr>
          <p:cNvSpPr txBox="1"/>
          <p:nvPr/>
        </p:nvSpPr>
        <p:spPr>
          <a:xfrm>
            <a:off x="3336840" y="1035533"/>
            <a:ext cx="1891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i="1" dirty="0"/>
              <a:t>Sptlc1 </a:t>
            </a:r>
            <a:r>
              <a:rPr kumimoji="1" lang="en-US" altLang="zh-TW" dirty="0"/>
              <a:t>ECKO</a:t>
            </a:r>
            <a:endParaRPr kumimoji="1" lang="zh-TW" altLang="en-US" dirty="0"/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17CDE74B-BC29-FB4D-AE1C-B09B9513A83B}"/>
              </a:ext>
            </a:extLst>
          </p:cNvPr>
          <p:cNvSpPr txBox="1"/>
          <p:nvPr/>
        </p:nvSpPr>
        <p:spPr>
          <a:xfrm>
            <a:off x="6993571" y="57497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</a:t>
            </a:r>
            <a:endParaRPr kumimoji="1" lang="zh-TW" altLang="en-US" dirty="0"/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010AF1D7-4D2F-2648-A0AF-F3B9D3E413D8}"/>
              </a:ext>
            </a:extLst>
          </p:cNvPr>
          <p:cNvSpPr txBox="1"/>
          <p:nvPr/>
        </p:nvSpPr>
        <p:spPr>
          <a:xfrm>
            <a:off x="7417584" y="574975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0.5</a:t>
            </a:r>
            <a:endParaRPr kumimoji="1" lang="zh-TW" altLang="en-US" dirty="0"/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4DB4E0C-9173-2547-A9CA-D7B0F211D0FB}"/>
              </a:ext>
            </a:extLst>
          </p:cNvPr>
          <p:cNvSpPr txBox="1"/>
          <p:nvPr/>
        </p:nvSpPr>
        <p:spPr>
          <a:xfrm>
            <a:off x="6284107" y="5568788"/>
            <a:ext cx="7745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TW" sz="1400" dirty="0"/>
              <a:t>Amount</a:t>
            </a:r>
          </a:p>
          <a:p>
            <a:pPr algn="ctr"/>
            <a:r>
              <a:rPr kumimoji="1" lang="en-US" altLang="zh-TW" sz="1400" dirty="0"/>
              <a:t>load</a:t>
            </a:r>
          </a:p>
          <a:p>
            <a:pPr algn="ctr"/>
            <a:r>
              <a:rPr kumimoji="1" lang="en-US" altLang="zh-TW" sz="1400" dirty="0"/>
              <a:t>(</a:t>
            </a:r>
            <a:r>
              <a:rPr kumimoji="1" lang="en-US" altLang="zh-TW" sz="1400" dirty="0">
                <a:latin typeface="Symbol" pitchFamily="2" charset="2"/>
              </a:rPr>
              <a:t>m</a:t>
            </a:r>
            <a:r>
              <a:rPr kumimoji="1" lang="en-US" altLang="zh-TW" sz="1400" dirty="0"/>
              <a:t>L)</a:t>
            </a:r>
            <a:endParaRPr kumimoji="1" lang="zh-TW" altLang="en-US" sz="1400" dirty="0"/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02ED3E5B-3629-984D-95B8-4135CFD8B219}"/>
              </a:ext>
            </a:extLst>
          </p:cNvPr>
          <p:cNvSpPr txBox="1"/>
          <p:nvPr/>
        </p:nvSpPr>
        <p:spPr>
          <a:xfrm>
            <a:off x="8021738" y="57497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</a:t>
            </a:r>
            <a:endParaRPr kumimoji="1" lang="zh-TW" altLang="en-US" dirty="0"/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29779C50-07CB-2847-A6A2-565876F03E5C}"/>
              </a:ext>
            </a:extLst>
          </p:cNvPr>
          <p:cNvSpPr txBox="1"/>
          <p:nvPr/>
        </p:nvSpPr>
        <p:spPr>
          <a:xfrm>
            <a:off x="8445751" y="574975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0.5</a:t>
            </a:r>
            <a:endParaRPr kumimoji="1" lang="zh-TW" altLang="en-US" dirty="0"/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C5388E9A-6FA5-AB46-BE51-8EDE60FE9A2D}"/>
              </a:ext>
            </a:extLst>
          </p:cNvPr>
          <p:cNvSpPr txBox="1"/>
          <p:nvPr/>
        </p:nvSpPr>
        <p:spPr>
          <a:xfrm>
            <a:off x="10166591" y="57534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</a:t>
            </a:r>
            <a:endParaRPr kumimoji="1" lang="zh-TW" altLang="en-US" dirty="0"/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8C49F76F-2FD1-E746-8E01-4D0A9D0A633C}"/>
              </a:ext>
            </a:extLst>
          </p:cNvPr>
          <p:cNvSpPr txBox="1"/>
          <p:nvPr/>
        </p:nvSpPr>
        <p:spPr>
          <a:xfrm>
            <a:off x="10590604" y="575345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0.5</a:t>
            </a:r>
            <a:endParaRPr kumimoji="1" lang="zh-TW" altLang="en-US" dirty="0"/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C275ABD2-5A5D-F941-B7DE-59E092FB49B0}"/>
              </a:ext>
            </a:extLst>
          </p:cNvPr>
          <p:cNvSpPr txBox="1"/>
          <p:nvPr/>
        </p:nvSpPr>
        <p:spPr>
          <a:xfrm>
            <a:off x="9367676" y="5572483"/>
            <a:ext cx="7745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TW" sz="1400" dirty="0"/>
              <a:t>Amount</a:t>
            </a:r>
          </a:p>
          <a:p>
            <a:pPr algn="ctr"/>
            <a:r>
              <a:rPr kumimoji="1" lang="en-US" altLang="zh-TW" sz="1400" dirty="0"/>
              <a:t>load</a:t>
            </a:r>
          </a:p>
          <a:p>
            <a:pPr algn="ctr"/>
            <a:r>
              <a:rPr kumimoji="1" lang="en-US" altLang="zh-TW" sz="1400" dirty="0"/>
              <a:t>(</a:t>
            </a:r>
            <a:r>
              <a:rPr kumimoji="1" lang="en-US" altLang="zh-TW" sz="1400" dirty="0">
                <a:latin typeface="Symbol" pitchFamily="2" charset="2"/>
              </a:rPr>
              <a:t>m</a:t>
            </a:r>
            <a:r>
              <a:rPr kumimoji="1" lang="en-US" altLang="zh-TW" sz="1400" dirty="0"/>
              <a:t>L)</a:t>
            </a:r>
            <a:endParaRPr kumimoji="1" lang="zh-TW" altLang="en-US" sz="1400" dirty="0"/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6760301-133D-104C-BE6F-00ECE112452F}"/>
              </a:ext>
            </a:extLst>
          </p:cNvPr>
          <p:cNvSpPr txBox="1"/>
          <p:nvPr/>
        </p:nvSpPr>
        <p:spPr>
          <a:xfrm>
            <a:off x="11194758" y="57534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1</a:t>
            </a:r>
            <a:endParaRPr kumimoji="1"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6A3C84F6-C5EE-E946-A402-8C2DA7A3A93B}"/>
              </a:ext>
            </a:extLst>
          </p:cNvPr>
          <p:cNvSpPr txBox="1"/>
          <p:nvPr/>
        </p:nvSpPr>
        <p:spPr>
          <a:xfrm>
            <a:off x="11618771" y="575345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0.5</a:t>
            </a:r>
            <a:endParaRPr kumimoji="1"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3BD47FF-4979-D04C-906B-FCED9D4ABCF0}"/>
              </a:ext>
            </a:extLst>
          </p:cNvPr>
          <p:cNvSpPr txBox="1"/>
          <p:nvPr/>
        </p:nvSpPr>
        <p:spPr>
          <a:xfrm>
            <a:off x="-40353" y="1650431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1200" dirty="0"/>
              <a:t>35kDa</a:t>
            </a:r>
            <a:endParaRPr kumimoji="1" lang="zh-TW" altLang="en-US" sz="1200" dirty="0"/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C9759B6-7E4B-2145-9C4E-293DA9820E66}"/>
              </a:ext>
            </a:extLst>
          </p:cNvPr>
          <p:cNvSpPr txBox="1"/>
          <p:nvPr/>
        </p:nvSpPr>
        <p:spPr>
          <a:xfrm>
            <a:off x="-33484" y="2638057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1200" dirty="0"/>
              <a:t>25kDa</a:t>
            </a:r>
            <a:endParaRPr kumimoji="1" lang="zh-TW" altLang="en-US" sz="1200" dirty="0"/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AA3DE1BA-F837-2A4D-9C2F-0D74450E2540}"/>
              </a:ext>
            </a:extLst>
          </p:cNvPr>
          <p:cNvSpPr txBox="1"/>
          <p:nvPr/>
        </p:nvSpPr>
        <p:spPr>
          <a:xfrm>
            <a:off x="-52858" y="3914028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1200" dirty="0"/>
              <a:t>15kDa</a:t>
            </a:r>
            <a:endParaRPr kumimoji="1"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27500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58</Words>
  <Application>Microsoft Macintosh PowerPoint</Application>
  <PresentationFormat>寬螢幕</PresentationFormat>
  <Paragraphs>47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Yu Ting Kuo</dc:creator>
  <cp:lastModifiedBy>Kuo Andrew</cp:lastModifiedBy>
  <cp:revision>2</cp:revision>
  <dcterms:created xsi:type="dcterms:W3CDTF">2022-04-07T15:15:00Z</dcterms:created>
  <dcterms:modified xsi:type="dcterms:W3CDTF">2022-08-26T15:20:29Z</dcterms:modified>
</cp:coreProperties>
</file>